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érie Botta" initials="VB" lastIdx="2" clrIdx="0"/>
  <p:cmAuthor id="1" name="Valérie Botta" initials="VBG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11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FFF-7E3F-4024-AC2A-5479D63CFB8B}" type="datetimeFigureOut">
              <a:rPr lang="fr-FR" smtClean="0"/>
              <a:t>25/03/2013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B314-5A11-482E-BDB1-C340D106E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39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FFF-7E3F-4024-AC2A-5479D63CFB8B}" type="datetimeFigureOut">
              <a:rPr lang="fr-FR" smtClean="0"/>
              <a:t>25/03/2013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B314-5A11-482E-BDB1-C340D106E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84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FFF-7E3F-4024-AC2A-5479D63CFB8B}" type="datetimeFigureOut">
              <a:rPr lang="fr-FR" smtClean="0"/>
              <a:t>25/03/2013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B314-5A11-482E-BDB1-C340D106E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33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FFF-7E3F-4024-AC2A-5479D63CFB8B}" type="datetimeFigureOut">
              <a:rPr lang="fr-FR" smtClean="0"/>
              <a:t>25/03/2013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B314-5A11-482E-BDB1-C340D106E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86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FFF-7E3F-4024-AC2A-5479D63CFB8B}" type="datetimeFigureOut">
              <a:rPr lang="fr-FR" smtClean="0"/>
              <a:t>25/03/2013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B314-5A11-482E-BDB1-C340D106E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09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FFF-7E3F-4024-AC2A-5479D63CFB8B}" type="datetimeFigureOut">
              <a:rPr lang="fr-FR" smtClean="0"/>
              <a:t>25/03/2013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B314-5A11-482E-BDB1-C340D106E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FFF-7E3F-4024-AC2A-5479D63CFB8B}" type="datetimeFigureOut">
              <a:rPr lang="fr-FR" smtClean="0"/>
              <a:t>25/03/2013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B314-5A11-482E-BDB1-C340D106E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44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FFF-7E3F-4024-AC2A-5479D63CFB8B}" type="datetimeFigureOut">
              <a:rPr lang="fr-FR" smtClean="0"/>
              <a:t>25/03/2013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B314-5A11-482E-BDB1-C340D106E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32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FFF-7E3F-4024-AC2A-5479D63CFB8B}" type="datetimeFigureOut">
              <a:rPr lang="fr-FR" smtClean="0"/>
              <a:t>25/03/2013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B314-5A11-482E-BDB1-C340D106E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11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FFF-7E3F-4024-AC2A-5479D63CFB8B}" type="datetimeFigureOut">
              <a:rPr lang="fr-FR" smtClean="0"/>
              <a:t>25/03/2013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B314-5A11-482E-BDB1-C340D106E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55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6FFF-7E3F-4024-AC2A-5479D63CFB8B}" type="datetimeFigureOut">
              <a:rPr lang="fr-FR" smtClean="0"/>
              <a:t>25/03/2013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B314-5A11-482E-BDB1-C340D106E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29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B6FFF-7E3F-4024-AC2A-5479D63CFB8B}" type="datetimeFigureOut">
              <a:rPr lang="fr-FR" smtClean="0"/>
              <a:t>25/03/2013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5B314-5A11-482E-BDB1-C340D106E5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39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632" y="8532440"/>
            <a:ext cx="6624736" cy="504056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Zone de logos : institution, laboratoire, sponsors de la thèse…</a:t>
            </a:r>
            <a:endParaRPr lang="fr-FR" sz="1400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www.univ-valenciennes.fr/gdr-macs/sites/fr.gdr-macs/themes/acquia_slate_gdrmacs/images/fond_h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34"/>
          <a:stretch/>
        </p:blipFill>
        <p:spPr bwMode="auto">
          <a:xfrm>
            <a:off x="45169" y="1061467"/>
            <a:ext cx="6768207" cy="149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60648" y="1331641"/>
            <a:ext cx="631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Titre de la thèse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6632" y="2289810"/>
            <a:ext cx="45641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002060"/>
                </a:solidFill>
              </a:rPr>
              <a:t>Thèse de Doctorat de </a:t>
            </a:r>
            <a:r>
              <a:rPr lang="fr-FR" sz="1600" b="1" dirty="0" smtClean="0">
                <a:solidFill>
                  <a:srgbClr val="002060"/>
                </a:solidFill>
              </a:rPr>
              <a:t>Prénom NOM</a:t>
            </a:r>
            <a:r>
              <a:rPr lang="fr-FR" sz="1600" dirty="0" smtClean="0">
                <a:solidFill>
                  <a:srgbClr val="002060"/>
                </a:solidFill>
              </a:rPr>
              <a:t>, </a:t>
            </a:r>
            <a:r>
              <a:rPr lang="fr-FR" sz="1400" dirty="0" err="1" smtClean="0">
                <a:solidFill>
                  <a:srgbClr val="002060"/>
                </a:solidFill>
              </a:rPr>
              <a:t>email@doctorant</a:t>
            </a:r>
            <a:endParaRPr lang="fr-FR" sz="1400" dirty="0" smtClean="0">
              <a:solidFill>
                <a:srgbClr val="002060"/>
              </a:solidFill>
            </a:endParaRPr>
          </a:p>
          <a:p>
            <a:r>
              <a:rPr lang="fr-FR" sz="1400" dirty="0" smtClean="0">
                <a:solidFill>
                  <a:srgbClr val="002060"/>
                </a:solidFill>
              </a:rPr>
              <a:t>Encadrée par P. NOM1, P. NOM2</a:t>
            </a: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6632" y="2843808"/>
            <a:ext cx="6624736" cy="5544616"/>
          </a:xfrm>
          <a:prstGeom prst="rect">
            <a:avLst/>
          </a:prstGeom>
          <a:noFill/>
          <a:ln>
            <a:solidFill>
              <a:srgbClr val="66CC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chemeClr val="tx1"/>
                </a:solidFill>
              </a:rPr>
              <a:t>Motivation</a:t>
            </a: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b="1" dirty="0" smtClean="0">
                <a:solidFill>
                  <a:schemeClr val="tx1"/>
                </a:solidFill>
              </a:rPr>
              <a:t>Problématique scientifique </a:t>
            </a:r>
            <a:r>
              <a:rPr lang="fr-FR" sz="1400" i="1" dirty="0" smtClean="0">
                <a:solidFill>
                  <a:schemeClr val="tx1"/>
                </a:solidFill>
              </a:rPr>
              <a:t>(et industrielle)</a:t>
            </a:r>
            <a:endParaRPr lang="fr-FR" sz="1400" b="1" dirty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b="1" dirty="0" smtClean="0">
                <a:solidFill>
                  <a:schemeClr val="tx1"/>
                </a:solidFill>
              </a:rPr>
              <a:t>Approche de résolution</a:t>
            </a:r>
            <a:endParaRPr lang="fr-FR" sz="1400" b="1" dirty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b="1" dirty="0" smtClean="0">
                <a:solidFill>
                  <a:schemeClr val="tx1"/>
                </a:solidFill>
              </a:rPr>
              <a:t>Résultats</a:t>
            </a:r>
            <a:r>
              <a:rPr lang="fr-FR" sz="1400" dirty="0" smtClean="0">
                <a:solidFill>
                  <a:schemeClr val="tx1"/>
                </a:solidFill>
              </a:rPr>
              <a:t> (</a:t>
            </a:r>
            <a:r>
              <a:rPr lang="fr-FR" sz="1400" i="1" dirty="0" smtClean="0">
                <a:solidFill>
                  <a:schemeClr val="tx1"/>
                </a:solidFill>
              </a:rPr>
              <a:t>et perspectives)</a:t>
            </a:r>
            <a:endParaRPr lang="fr-FR" sz="1400" b="1" dirty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b="1" dirty="0" smtClean="0">
                <a:solidFill>
                  <a:schemeClr val="tx1"/>
                </a:solidFill>
              </a:rPr>
              <a:t>Application</a:t>
            </a:r>
          </a:p>
          <a:p>
            <a:endParaRPr lang="fr-FR" sz="1400" dirty="0" smtClean="0">
              <a:solidFill>
                <a:schemeClr val="tx1"/>
              </a:solidFill>
            </a:endParaRPr>
          </a:p>
          <a:p>
            <a:endParaRPr lang="fr-FR" sz="1400" dirty="0" smtClean="0">
              <a:solidFill>
                <a:schemeClr val="tx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953"/>
          <a:stretch/>
        </p:blipFill>
        <p:spPr>
          <a:xfrm>
            <a:off x="0" y="-36511"/>
            <a:ext cx="6858000" cy="108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2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Consignes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2656" y="2123728"/>
            <a:ext cx="6172200" cy="6034617"/>
          </a:xfrm>
        </p:spPr>
        <p:txBody>
          <a:bodyPr>
            <a:normAutofit/>
          </a:bodyPr>
          <a:lstStyle/>
          <a:p>
            <a:r>
              <a:rPr lang="fr-FR" sz="1800" dirty="0" smtClean="0"/>
              <a:t>Pour </a:t>
            </a:r>
            <a:r>
              <a:rPr lang="fr-FR" sz="1800" dirty="0"/>
              <a:t>les encadrants : </a:t>
            </a:r>
            <a:r>
              <a:rPr lang="fr-FR" sz="1800" dirty="0" smtClean="0"/>
              <a:t>Initiale </a:t>
            </a:r>
            <a:r>
              <a:rPr lang="fr-FR" sz="1800" dirty="0"/>
              <a:t>du prénom et NOM </a:t>
            </a:r>
            <a:r>
              <a:rPr lang="fr-FR" sz="1800" dirty="0" smtClean="0"/>
              <a:t>(majuscule) de </a:t>
            </a:r>
            <a:r>
              <a:rPr lang="fr-FR" sz="1800" dirty="0"/>
              <a:t>chaque encadrant</a:t>
            </a:r>
            <a:endParaRPr lang="fr-FR" sz="1800" dirty="0" smtClean="0"/>
          </a:p>
          <a:p>
            <a:r>
              <a:rPr lang="fr-FR" sz="1800" dirty="0" smtClean="0"/>
              <a:t>Garder le style, la casse et la taille de la police proposée pour les différentes zones et cadres.</a:t>
            </a:r>
          </a:p>
          <a:p>
            <a:r>
              <a:rPr lang="fr-FR" sz="1800" dirty="0" smtClean="0"/>
              <a:t>Ne pas agrandir ou diminuer les différentes zones et cadres</a:t>
            </a:r>
          </a:p>
          <a:p>
            <a:r>
              <a:rPr lang="fr-FR" sz="1800" dirty="0" smtClean="0"/>
              <a:t>Dans le cadre principal, vous développerez </a:t>
            </a:r>
            <a:r>
              <a:rPr lang="fr-FR" sz="1800" dirty="0"/>
              <a:t>l</a:t>
            </a:r>
            <a:r>
              <a:rPr lang="fr-FR" sz="1800" dirty="0" smtClean="0"/>
              <a:t>es </a:t>
            </a:r>
            <a:r>
              <a:rPr lang="fr-FR" sz="1800" dirty="0"/>
              <a:t>5 points </a:t>
            </a:r>
            <a:r>
              <a:rPr lang="fr-FR" sz="1800" dirty="0" smtClean="0"/>
              <a:t>cités en </a:t>
            </a:r>
            <a:r>
              <a:rPr lang="fr-FR" sz="1800" dirty="0"/>
              <a:t>une ou plusieurs zones </a:t>
            </a:r>
            <a:r>
              <a:rPr lang="fr-FR" sz="1800" dirty="0" smtClean="0"/>
              <a:t>à votre convenance en restant à l’intérieur du cadre : </a:t>
            </a:r>
          </a:p>
          <a:p>
            <a:pPr lvl="1"/>
            <a:r>
              <a:rPr lang="fr-FR" sz="1400" dirty="0"/>
              <a:t>Motivation </a:t>
            </a:r>
            <a:r>
              <a:rPr lang="fr-FR" sz="1400" dirty="0" smtClean="0"/>
              <a:t>: motivation / contexte de votre thèse</a:t>
            </a:r>
            <a:endParaRPr lang="fr-FR" sz="1400" dirty="0"/>
          </a:p>
          <a:p>
            <a:pPr lvl="1"/>
            <a:r>
              <a:rPr lang="fr-FR" sz="1400" dirty="0"/>
              <a:t>Problématique scientifique </a:t>
            </a:r>
            <a:r>
              <a:rPr lang="fr-FR" sz="1400" dirty="0" smtClean="0"/>
              <a:t>(et industrielle) : préciser soit « problématique scientifique », soit « problématiques scientifique et industrielle » selon la contexte de votre thèse</a:t>
            </a:r>
            <a:endParaRPr lang="fr-FR" sz="1400" dirty="0"/>
          </a:p>
          <a:p>
            <a:pPr lvl="1"/>
            <a:r>
              <a:rPr lang="fr-FR" sz="1400" dirty="0" smtClean="0"/>
              <a:t>Approche ou méthode de résolution</a:t>
            </a:r>
            <a:endParaRPr lang="fr-FR" sz="1400" dirty="0"/>
          </a:p>
          <a:p>
            <a:pPr lvl="1"/>
            <a:r>
              <a:rPr lang="fr-FR" sz="1400" dirty="0"/>
              <a:t>Résultats </a:t>
            </a:r>
            <a:r>
              <a:rPr lang="fr-FR" sz="1400" dirty="0" smtClean="0"/>
              <a:t>et perspectives </a:t>
            </a:r>
            <a:r>
              <a:rPr lang="fr-FR" sz="1400" dirty="0"/>
              <a:t>si les travaux ne sont pas </a:t>
            </a:r>
            <a:r>
              <a:rPr lang="fr-FR" sz="1400" dirty="0" smtClean="0"/>
              <a:t>finalisés : </a:t>
            </a:r>
            <a:r>
              <a:rPr lang="fr-FR" sz="1400" dirty="0"/>
              <a:t>préciser soit « </a:t>
            </a:r>
            <a:r>
              <a:rPr lang="fr-FR" sz="1400" dirty="0" smtClean="0"/>
              <a:t>résultats</a:t>
            </a:r>
            <a:r>
              <a:rPr lang="fr-FR" sz="1400" dirty="0"/>
              <a:t> », soit « </a:t>
            </a:r>
            <a:r>
              <a:rPr lang="fr-FR" sz="1400" dirty="0" smtClean="0"/>
              <a:t>résultats et perspectives</a:t>
            </a:r>
            <a:r>
              <a:rPr lang="fr-FR" sz="1400" dirty="0"/>
              <a:t> »</a:t>
            </a:r>
          </a:p>
          <a:p>
            <a:pPr lvl="1"/>
            <a:r>
              <a:rPr lang="fr-FR" sz="1400" dirty="0" smtClean="0"/>
              <a:t>Application : ce 5</a:t>
            </a:r>
            <a:r>
              <a:rPr lang="fr-FR" sz="1400" baseline="30000" dirty="0" smtClean="0"/>
              <a:t>ème</a:t>
            </a:r>
            <a:r>
              <a:rPr lang="fr-FR" sz="1400" dirty="0" smtClean="0"/>
              <a:t> point est facultatif</a:t>
            </a:r>
          </a:p>
          <a:p>
            <a:r>
              <a:rPr lang="fr-FR" sz="2000" dirty="0" smtClean="0"/>
              <a:t>Il est possible d’insérer une image, photo pour illustrer vos </a:t>
            </a:r>
            <a:r>
              <a:rPr lang="fr-FR" sz="2000" dirty="0" smtClean="0"/>
              <a:t>travaux</a:t>
            </a:r>
          </a:p>
          <a:p>
            <a:r>
              <a:rPr lang="fr-FR" sz="2000" dirty="0" smtClean="0"/>
              <a:t>Déposer votre poster au format PDF sur le site </a:t>
            </a:r>
            <a:endParaRPr lang="fr-FR" sz="2000" dirty="0" smtClean="0"/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2688136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140</Words>
  <Application>Microsoft Office PowerPoint</Application>
  <PresentationFormat>Affichage à l'écran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Consignes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 Botta</dc:creator>
  <cp:lastModifiedBy>Valérie Botta</cp:lastModifiedBy>
  <cp:revision>14</cp:revision>
  <dcterms:created xsi:type="dcterms:W3CDTF">2013-02-02T18:34:17Z</dcterms:created>
  <dcterms:modified xsi:type="dcterms:W3CDTF">2013-03-25T12:15:12Z</dcterms:modified>
</cp:coreProperties>
</file>